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47140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273935" y="690880"/>
            <a:ext cx="72542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的智能提示类型：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14730</Words>
  <Application>WPS 演示</Application>
  <PresentationFormat>宽屏</PresentationFormat>
  <Paragraphs>891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783</cp:revision>
  <dcterms:created xsi:type="dcterms:W3CDTF">2023-03-11T08:49:39Z</dcterms:created>
  <dcterms:modified xsi:type="dcterms:W3CDTF">2023-03-11T08:49:39Z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